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0" r:id="rId10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5" Type="http://schemas.openxmlformats.org/officeDocument/2006/relationships/slide" Target="slides/slide3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1" name="Google Shape;38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conservation prep 7%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400"/>
              <a:t>rather than 2% (as at 16.05.2012</a:t>
            </a:r>
            <a:r>
              <a:rPr lang="zh-CN"/>
              <a:t>)</a:t>
            </a:r>
            <a:endParaRPr/>
          </a:p>
        </p:txBody>
      </p:sp>
      <p:sp>
        <p:nvSpPr>
          <p:cNvPr id="3882" name="Google Shape;3882;p3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1.png"/></Relationships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5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points</a:t>
            </a:r>
            <a:endParaRPr/>
          </a:p>
        </p:txBody>
      </p:sp>
      <p:sp>
        <p:nvSpPr>
          <p:cNvPr id="3885" name="Google Shape;3885;p591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4354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file? archive? digital archive?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conservation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pages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number? box? scans?</a:t>
            </a:r>
            <a:endParaRPr/>
          </a:p>
          <a:p>
            <a:pPr indent="-251459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­"/>
            </a:pPr>
            <a:r>
              <a:rPr b="0" i="0" lang="zh-C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Timescales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Uncatalogued material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 the unexpected</a:t>
            </a:r>
            <a:endParaRPr/>
          </a:p>
          <a:p>
            <a:pPr indent="-304354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Appetite for archives</a:t>
            </a:r>
            <a:endParaRPr/>
          </a:p>
          <a:p>
            <a:pPr indent="-17145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3429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6" name="Google Shape;3886;p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969" y="1329928"/>
            <a:ext cx="2786062" cy="224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